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"/>
  </p:notesMasterIdLst>
  <p:sldIdLst>
    <p:sldId id="281" r:id="rId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28FD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1" d="100"/>
          <a:sy n="101" d="100"/>
        </p:scale>
        <p:origin x="-192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C7ECBB-D421-4E80-A8CD-81FC7573C9CD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FDDEEF-0C79-46B2-8A96-CC3C3E1FCFE9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2273E8D7-AB4C-4737-803B-075644B08023}" type="datetimeFigureOut">
              <a:rPr lang="ru-RU" smtClean="0"/>
              <a:pPr/>
              <a:t>04.11.2011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C622D394-B9C1-4577-858C-86FEC0673CFE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1.wav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on3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3428992" y="2285992"/>
            <a:ext cx="2357454" cy="1428760"/>
            <a:chOff x="340" y="1253"/>
            <a:chExt cx="635" cy="590"/>
          </a:xfrm>
        </p:grpSpPr>
        <p:sp>
          <p:nvSpPr>
            <p:cNvPr id="4" name="AutoShape 3"/>
            <p:cNvSpPr>
              <a:spLocks noChangeArrowheads="1"/>
            </p:cNvSpPr>
            <p:nvPr/>
          </p:nvSpPr>
          <p:spPr bwMode="auto">
            <a:xfrm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  <p:sp>
          <p:nvSpPr>
            <p:cNvPr id="5" name="AutoShape 4"/>
            <p:cNvSpPr>
              <a:spLocks noChangeArrowheads="1"/>
            </p:cNvSpPr>
            <p:nvPr/>
          </p:nvSpPr>
          <p:spPr bwMode="auto">
            <a:xfrm rot="2241328">
              <a:off x="340" y="1253"/>
              <a:ext cx="635" cy="590"/>
            </a:xfrm>
            <a:prstGeom prst="star4">
              <a:avLst>
                <a:gd name="adj" fmla="val 12500"/>
              </a:avLst>
            </a:prstGeom>
            <a:gradFill rotWithShape="1">
              <a:gsLst>
                <a:gs pos="0">
                  <a:srgbClr val="FFFF99"/>
                </a:gs>
                <a:gs pos="100000">
                  <a:srgbClr val="800080"/>
                </a:gs>
              </a:gsLst>
              <a:path path="shape">
                <a:fillToRect l="50000" t="50000" r="50000" b="50000"/>
              </a:path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ru-RU"/>
            </a:p>
          </p:txBody>
        </p:sp>
      </p:grpSp>
      <p:pic>
        <p:nvPicPr>
          <p:cNvPr id="13" name="2.wav">
            <a:hlinkClick r:id="" action="ppaction://media"/>
          </p:cNvPr>
          <p:cNvPicPr>
            <a:picLocks noRot="1" noChangeAspect="1"/>
          </p:cNvPicPr>
          <p:nvPr>
            <a:wavAudioFile r:embed="rId1" name="2.wav"/>
          </p:nvPr>
        </p:nvPicPr>
        <p:blipFill>
          <a:blip r:embed="rId4"/>
          <a:stretch>
            <a:fillRect/>
          </a:stretch>
        </p:blipFill>
        <p:spPr>
          <a:xfrm>
            <a:off x="8501090" y="6286520"/>
            <a:ext cx="304800" cy="304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485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872</TotalTime>
  <Words>0</Words>
  <Application>Microsoft Office PowerPoint</Application>
  <PresentationFormat>Экран (4:3)</PresentationFormat>
  <Paragraphs>0</Paragraphs>
  <Slides>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2" baseType="lpstr">
      <vt:lpstr>Трек</vt:lpstr>
      <vt:lpstr>Слайд 1</vt:lpstr>
    </vt:vector>
  </TitlesOfParts>
  <Company>home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inna</dc:creator>
  <cp:lastModifiedBy>inna</cp:lastModifiedBy>
  <cp:revision>87</cp:revision>
  <dcterms:created xsi:type="dcterms:W3CDTF">2010-12-12T16:15:27Z</dcterms:created>
  <dcterms:modified xsi:type="dcterms:W3CDTF">2011-11-04T08:26:33Z</dcterms:modified>
</cp:coreProperties>
</file>